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97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  <p:sldId id="294" r:id="rId39"/>
    <p:sldId id="295" r:id="rId40"/>
    <p:sldId id="296" r:id="rId4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14" autoAdjust="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9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343C5-10F5-4E6E-98F9-2D4D52CF4037}" type="datetimeFigureOut">
              <a:rPr lang="pl-PL" smtClean="0"/>
              <a:pPr/>
              <a:t>2011-09-09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8BF0C-D6D2-4AE9-B0FF-019A1FE2451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6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343C5-10F5-4E6E-98F9-2D4D52CF4037}" type="datetimeFigureOut">
              <a:rPr lang="pl-PL" smtClean="0"/>
              <a:pPr/>
              <a:t>2011-09-09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8BF0C-D6D2-4AE9-B0FF-019A1FE2451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6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343C5-10F5-4E6E-98F9-2D4D52CF4037}" type="datetimeFigureOut">
              <a:rPr lang="pl-PL" smtClean="0"/>
              <a:pPr/>
              <a:t>2011-09-09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8BF0C-D6D2-4AE9-B0FF-019A1FE2451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6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D343C5-10F5-4E6E-98F9-2D4D52CF4037}" type="datetimeFigureOut">
              <a:rPr lang="pl-PL" smtClean="0"/>
              <a:pPr/>
              <a:t>2011-09-09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588BF0C-D6D2-4AE9-B0FF-019A1FE2451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spd="slow" advTm="6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343C5-10F5-4E6E-98F9-2D4D52CF4037}" type="datetimeFigureOut">
              <a:rPr lang="pl-PL" smtClean="0"/>
              <a:pPr/>
              <a:t>2011-09-09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8BF0C-D6D2-4AE9-B0FF-019A1FE2451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6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343C5-10F5-4E6E-98F9-2D4D52CF4037}" type="datetimeFigureOut">
              <a:rPr lang="pl-PL" smtClean="0"/>
              <a:pPr/>
              <a:t>2011-09-09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8BF0C-D6D2-4AE9-B0FF-019A1FE2451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  <p:transition spd="slow" advTm="6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8BF0C-D6D2-4AE9-B0FF-019A1FE2451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343C5-10F5-4E6E-98F9-2D4D52CF4037}" type="datetimeFigureOut">
              <a:rPr lang="pl-PL" smtClean="0"/>
              <a:pPr/>
              <a:t>2011-09-09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6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343C5-10F5-4E6E-98F9-2D4D52CF4037}" type="datetimeFigureOut">
              <a:rPr lang="pl-PL" smtClean="0"/>
              <a:pPr/>
              <a:t>2011-09-09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8BF0C-D6D2-4AE9-B0FF-019A1FE2451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spd="slow" advTm="6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343C5-10F5-4E6E-98F9-2D4D52CF4037}" type="datetimeFigureOut">
              <a:rPr lang="pl-PL" smtClean="0"/>
              <a:pPr/>
              <a:t>2011-09-09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8BF0C-D6D2-4AE9-B0FF-019A1FE2451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6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D343C5-10F5-4E6E-98F9-2D4D52CF4037}" type="datetimeFigureOut">
              <a:rPr lang="pl-PL" smtClean="0"/>
              <a:pPr/>
              <a:t>2011-09-09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588BF0C-D6D2-4AE9-B0FF-019A1FE2451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6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343C5-10F5-4E6E-98F9-2D4D52CF4037}" type="datetimeFigureOut">
              <a:rPr lang="pl-PL" smtClean="0"/>
              <a:pPr/>
              <a:t>2011-09-09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8BF0C-D6D2-4AE9-B0FF-019A1FE2451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6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9D343C5-10F5-4E6E-98F9-2D4D52CF4037}" type="datetimeFigureOut">
              <a:rPr lang="pl-PL" smtClean="0"/>
              <a:pPr/>
              <a:t>2011-09-09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588BF0C-D6D2-4AE9-B0FF-019A1FE2451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6000">
    <p:fade thruBlk="1"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7200" y="692696"/>
            <a:ext cx="8305800" cy="2304256"/>
          </a:xfrm>
        </p:spPr>
        <p:txBody>
          <a:bodyPr/>
          <a:lstStyle/>
          <a:p>
            <a:r>
              <a:rPr lang="pl-PL" dirty="0" err="1" smtClean="0"/>
              <a:t>Frauengasse</a:t>
            </a:r>
            <a:r>
              <a:rPr lang="pl-PL" dirty="0" smtClean="0"/>
              <a:t> / Mariacka</a:t>
            </a:r>
            <a:br>
              <a:rPr lang="pl-PL" dirty="0" smtClean="0"/>
            </a:br>
            <a:r>
              <a:rPr lang="pl-PL" dirty="0" smtClean="0"/>
              <a:t>pocztówki i zdjęcia ze zbiorów</a:t>
            </a:r>
            <a:br>
              <a:rPr lang="pl-PL" dirty="0" smtClean="0"/>
            </a:br>
            <a:r>
              <a:rPr lang="pl-PL" dirty="0" smtClean="0"/>
              <a:t>Forum Dawny Gdańsk</a:t>
            </a:r>
            <a:endParaRPr lang="pl-PL" dirty="0"/>
          </a:p>
        </p:txBody>
      </p:sp>
      <p:pic>
        <p:nvPicPr>
          <p:cNvPr id="1028" name="Picture 4" descr="C:\Users\asus\Documents\aaa_dokumenty\Gdansk\logo_FDG_JS_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356992"/>
            <a:ext cx="3121496" cy="2918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Wolfsheim_kein_zurueck_wav.wav">
            <a:hlinkClick r:id="" action="ppaction://media"/>
          </p:cNvPr>
          <p:cNvPicPr>
            <a:picLocks noRot="1" noChangeAspect="1"/>
          </p:cNvPicPr>
          <p:nvPr>
            <a:wavAudioFile r:embed="rId1" name="Wolfsheim_kein_zurueck_wav.wav"/>
          </p:nvPr>
        </p:nvPicPr>
        <p:blipFill>
          <a:blip r:embed="rId4" cstate="print"/>
          <a:stretch>
            <a:fillRect/>
          </a:stretch>
        </p:blipFill>
        <p:spPr>
          <a:xfrm>
            <a:off x="8316416" y="60212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1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71949" y="351998"/>
            <a:ext cx="4000103" cy="6154005"/>
          </a:xfrm>
        </p:spPr>
      </p:pic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1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276302" y="394928"/>
            <a:ext cx="4591397" cy="6068144"/>
          </a:xfrm>
        </p:spPr>
      </p:pic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21_widok-na-bram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3826" y="1524000"/>
            <a:ext cx="6056348" cy="4572000"/>
          </a:xfrm>
        </p:spPr>
      </p:pic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Widok na Bramę Mariacką</a:t>
            </a:r>
            <a:endParaRPr lang="pl-PL" dirty="0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76105" y="484770"/>
            <a:ext cx="3791790" cy="5888461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92801" y="278439"/>
            <a:ext cx="3958398" cy="6301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7674" y="579900"/>
            <a:ext cx="8068652" cy="5698201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7857" y="676486"/>
            <a:ext cx="8048287" cy="5505028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6693" y="851173"/>
            <a:ext cx="8030614" cy="5155654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3469" y="300695"/>
            <a:ext cx="4317062" cy="6256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345185"/>
            <a:ext cx="7056784" cy="6167630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ymbol zastępczy zawartości 68" descr="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41524" y="1524000"/>
            <a:ext cx="4260951" cy="4572000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 smtClean="0"/>
              <a:t>Mariacka – widok w kierunku bazyliki NMP</a:t>
            </a:r>
            <a:endParaRPr lang="pl-PL" sz="3200" dirty="0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 descr="31_muzeum_sternwar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332656"/>
            <a:ext cx="4032448" cy="6258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5580112" y="1124744"/>
            <a:ext cx="3168352" cy="4248472"/>
          </a:xfrm>
        </p:spPr>
        <p:txBody>
          <a:bodyPr>
            <a:normAutofit/>
          </a:bodyPr>
          <a:lstStyle/>
          <a:p>
            <a:r>
              <a:rPr lang="pl-PL" sz="3100" dirty="0" err="1" smtClean="0"/>
              <a:t>Sternwarte</a:t>
            </a:r>
            <a:r>
              <a:rPr lang="pl-PL" sz="3100" dirty="0" smtClean="0"/>
              <a:t>  </a:t>
            </a:r>
            <a:br>
              <a:rPr lang="pl-PL" sz="3100" dirty="0" smtClean="0"/>
            </a:br>
            <a:r>
              <a:rPr lang="pl-PL" sz="3100" dirty="0" smtClean="0"/>
              <a:t>Dom Towarzystwa Przyrodniczego  siedziba Muzeum Archeologicznego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9772" y="261431"/>
            <a:ext cx="4104456" cy="6335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5908" y="451415"/>
            <a:ext cx="8372184" cy="5955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2662" y="1524000"/>
            <a:ext cx="7298675" cy="4572000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Widok z obserwatorium na wieży Domu Towarzystwa Przyrodniczego</a:t>
            </a:r>
            <a:endParaRPr lang="pl-PL" dirty="0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62912" y="275798"/>
            <a:ext cx="4485352" cy="6306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41_bazylik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7985" y="1340768"/>
            <a:ext cx="7568030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/>
              <a:t>Marienkirche</a:t>
            </a:r>
            <a:r>
              <a:rPr lang="pl-PL" dirty="0" smtClean="0"/>
              <a:t> – Bazylika NMP</a:t>
            </a:r>
            <a:endParaRPr lang="pl-PL" dirty="0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0993" y="732287"/>
            <a:ext cx="8362015" cy="5393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395" y="764118"/>
            <a:ext cx="8143210" cy="5329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9532" y="342227"/>
            <a:ext cx="8424936" cy="6173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02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299494" y="403225"/>
            <a:ext cx="4545013" cy="6051550"/>
          </a:xfrm>
        </p:spPr>
      </p:pic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1923" y="836712"/>
            <a:ext cx="8160155" cy="526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404664"/>
            <a:ext cx="4470608" cy="6023556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dirty="0" smtClean="0"/>
              <a:t>Ulica Klesza</a:t>
            </a:r>
            <a:endParaRPr lang="pl-PL" dirty="0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71_okolice-klesz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2621" y="583332"/>
            <a:ext cx="7478759" cy="5691336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81_kamieni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260648"/>
            <a:ext cx="4680520" cy="6222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dirty="0" smtClean="0"/>
              <a:t>Detale, szczyty</a:t>
            </a:r>
            <a:endParaRPr lang="pl-PL" dirty="0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3160" y="406243"/>
            <a:ext cx="4617680" cy="6045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15729" y="293132"/>
            <a:ext cx="3512543" cy="62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268760"/>
            <a:ext cx="7173396" cy="5043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pPr algn="ctr"/>
            <a:r>
              <a:rPr lang="pl-PL" dirty="0" smtClean="0"/>
              <a:t>Podróże w czasie</a:t>
            </a:r>
            <a:endParaRPr lang="pl-PL" dirty="0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pl-PL" dirty="0"/>
          </a:p>
        </p:txBody>
      </p:sp>
      <p:pic>
        <p:nvPicPr>
          <p:cNvPr id="5" name="Symbol zastępczy zawartości 4" descr="9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348880"/>
            <a:ext cx="4059238" cy="29425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ymbol zastępczy zawartości 5" descr="95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10000" contrast="30000"/>
          </a:blip>
          <a:stretch>
            <a:fillRect/>
          </a:stretch>
        </p:blipFill>
        <p:spPr>
          <a:xfrm>
            <a:off x="4648200" y="2326109"/>
            <a:ext cx="4059238" cy="29677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9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32746" y="1524000"/>
            <a:ext cx="3108145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ymbol zastępczy zawartości 5" descr="9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63319" y="1524000"/>
            <a:ext cx="3429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 descr="9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83554"/>
            <a:ext cx="4059238" cy="36528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ymbol zastępczy zawartości 5" descr="9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916832"/>
            <a:ext cx="4059238" cy="3695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 descr="0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157284" cy="5922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ymbol zastępczy tekstu 7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94089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Podziękowania dla forumowiczów</a:t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 err="1" smtClean="0"/>
              <a:t>forum.dawnygdansk.pl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szczególne podziękowania dla</a:t>
            </a:r>
            <a:br>
              <a:rPr lang="pl-PL" dirty="0" smtClean="0"/>
            </a:br>
            <a:r>
              <a:rPr lang="pl-PL" dirty="0" smtClean="0"/>
              <a:t>Ewy </a:t>
            </a:r>
            <a:r>
              <a:rPr lang="pl-PL" dirty="0" err="1" smtClean="0"/>
              <a:t>Międzobrodzkiej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Pawła Jodko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opracował Mikołaj Wierzbicki</a:t>
            </a:r>
            <a:br>
              <a:rPr lang="pl-PL" dirty="0" smtClean="0"/>
            </a:br>
            <a:endParaRPr lang="pl-PL" dirty="0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0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698822" y="426324"/>
            <a:ext cx="3746356" cy="6005353"/>
          </a:xfrm>
        </p:spPr>
      </p:pic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0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610818" y="285808"/>
            <a:ext cx="3922365" cy="6286385"/>
          </a:xfrm>
        </p:spPr>
      </p:pic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0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311015"/>
            <a:ext cx="4032448" cy="6235971"/>
          </a:xfrm>
        </p:spPr>
      </p:pic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1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98376" y="924025"/>
            <a:ext cx="8147248" cy="5009950"/>
          </a:xfrm>
        </p:spPr>
      </p:pic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1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293798"/>
            <a:ext cx="4032448" cy="6270405"/>
          </a:xfrm>
        </p:spPr>
      </p:pic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6000"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400</TotalTime>
  <Words>35</Words>
  <Application>Microsoft Office PowerPoint</Application>
  <PresentationFormat>Pokaz na ekranie (4:3)</PresentationFormat>
  <Paragraphs>10</Paragraphs>
  <Slides>40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40</vt:i4>
      </vt:variant>
    </vt:vector>
  </HeadingPairs>
  <TitlesOfParts>
    <vt:vector size="41" baseType="lpstr">
      <vt:lpstr>Papier</vt:lpstr>
      <vt:lpstr>Frauengasse / Mariacka pocztówki i zdjęcia ze zbiorów Forum Dawny Gdańsk</vt:lpstr>
      <vt:lpstr>Mariacka – widok w kierunku bazyliki NMP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Widok na Bramę Mariacką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Sternwarte   Dom Towarzystwa Przyrodniczego  siedziba Muzeum Archeologicznego </vt:lpstr>
      <vt:lpstr>Slajd 21</vt:lpstr>
      <vt:lpstr>Slajd 22</vt:lpstr>
      <vt:lpstr>Widok z obserwatorium na wieży Domu Towarzystwa Przyrodniczego</vt:lpstr>
      <vt:lpstr>Slajd 24</vt:lpstr>
      <vt:lpstr>Slajd 25</vt:lpstr>
      <vt:lpstr>Marienkirche – Bazylika NMP</vt:lpstr>
      <vt:lpstr>Slajd 27</vt:lpstr>
      <vt:lpstr>Slajd 28</vt:lpstr>
      <vt:lpstr>Slajd 29</vt:lpstr>
      <vt:lpstr>Slajd 30</vt:lpstr>
      <vt:lpstr>Ulica Klesza</vt:lpstr>
      <vt:lpstr>Slajd 32</vt:lpstr>
      <vt:lpstr>Detale, szczyty</vt:lpstr>
      <vt:lpstr>Slajd 34</vt:lpstr>
      <vt:lpstr>Slajd 35</vt:lpstr>
      <vt:lpstr>Podróże w czasie</vt:lpstr>
      <vt:lpstr>Slajd 37</vt:lpstr>
      <vt:lpstr>Slajd 38</vt:lpstr>
      <vt:lpstr>Slajd 39</vt:lpstr>
      <vt:lpstr>     Podziękowania dla forumowiczów z forum.dawnygdansk.pl szczególne podziękowania dla Ewy Międzobrodzkiej i Pawła Jodko  opracował Mikołaj Wierzbicki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Frauengasse / Mariacka pocztówki i zdjęcia ze zbiorów Forum Dawny Gdańsk</dc:title>
  <dc:creator>Miko</dc:creator>
  <cp:lastModifiedBy>Miko</cp:lastModifiedBy>
  <cp:revision>55</cp:revision>
  <dcterms:created xsi:type="dcterms:W3CDTF">2011-09-08T15:45:06Z</dcterms:created>
  <dcterms:modified xsi:type="dcterms:W3CDTF">2011-09-09T09:43:55Z</dcterms:modified>
</cp:coreProperties>
</file>